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5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4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3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6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7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071B-818F-4218-989D-39FD79C56F85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5C8A1-0988-45E8-B954-B80754F5E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7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3" t="27233" r="11283" b="26576"/>
          <a:stretch/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8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2" t="22727" r="4829" b="17045"/>
          <a:stretch/>
        </p:blipFill>
        <p:spPr bwMode="auto">
          <a:xfrm>
            <a:off x="0" y="76200"/>
            <a:ext cx="9144000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4" t="25000" r="3267" b="16098"/>
          <a:stretch/>
        </p:blipFill>
        <p:spPr bwMode="auto">
          <a:xfrm>
            <a:off x="0" y="152400"/>
            <a:ext cx="88392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9" t="22348" r="3693" b="1590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23485" r="3693" b="2291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4" t="21970" r="1563" b="18750"/>
          <a:stretch/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9318" r="1704" b="18371"/>
          <a:stretch/>
        </p:blipFill>
        <p:spPr bwMode="auto">
          <a:xfrm>
            <a:off x="0" y="152400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6" t="31629" r="6250" b="25569"/>
          <a:stretch/>
        </p:blipFill>
        <p:spPr bwMode="auto">
          <a:xfrm>
            <a:off x="76200" y="-76200"/>
            <a:ext cx="90678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7" t="26894" r="5255" b="28788"/>
          <a:stretch/>
        </p:blipFill>
        <p:spPr bwMode="auto">
          <a:xfrm>
            <a:off x="0" y="152400"/>
            <a:ext cx="8763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4" t="25947" r="3125" b="25000"/>
          <a:stretch/>
        </p:blipFill>
        <p:spPr bwMode="auto">
          <a:xfrm>
            <a:off x="0" y="152400"/>
            <a:ext cx="91440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85800"/>
            <a:ext cx="7696200" cy="480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 smtClean="0"/>
              <a:t>NETFLIX COMPONENTS</a:t>
            </a:r>
          </a:p>
          <a:p>
            <a:r>
              <a:rPr lang="en-US" sz="4000" dirty="0" smtClean="0"/>
              <a:t>---------------------------------</a:t>
            </a:r>
          </a:p>
          <a:p>
            <a:r>
              <a:rPr lang="en-US" sz="4000" dirty="0" smtClean="0"/>
              <a:t>EUREKA	-Service Discovery</a:t>
            </a:r>
          </a:p>
          <a:p>
            <a:r>
              <a:rPr lang="en-US" sz="4000" dirty="0" smtClean="0"/>
              <a:t>HYSTRIX	-Circuit Breaker</a:t>
            </a:r>
          </a:p>
          <a:p>
            <a:r>
              <a:rPr lang="en-US" sz="4000" dirty="0" smtClean="0"/>
              <a:t>ZUUL	-Intelligent Routing</a:t>
            </a:r>
          </a:p>
          <a:p>
            <a:r>
              <a:rPr lang="en-US" sz="4000" dirty="0" smtClean="0"/>
              <a:t>RIBBON	-Client Side Load Balancing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521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19318" r="2131" b="3143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1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3" t="24433" r="7244" b="22348"/>
          <a:stretch/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9" t="25568" r="5115" b="28410"/>
          <a:stretch/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3" t="21781" r="3835" b="15720"/>
          <a:stretch/>
        </p:blipFill>
        <p:spPr bwMode="auto">
          <a:xfrm>
            <a:off x="-228600" y="152400"/>
            <a:ext cx="9296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3" t="25758" r="2131" b="17803"/>
          <a:stretch/>
        </p:blipFill>
        <p:spPr bwMode="auto">
          <a:xfrm>
            <a:off x="0" y="152400"/>
            <a:ext cx="9144000" cy="65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9" t="21970" r="4546" b="22538"/>
          <a:stretch/>
        </p:blipFill>
        <p:spPr bwMode="auto">
          <a:xfrm>
            <a:off x="0" y="533400"/>
            <a:ext cx="89916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9" t="20644" r="6250" b="25757"/>
          <a:stretch/>
        </p:blipFill>
        <p:spPr bwMode="auto">
          <a:xfrm>
            <a:off x="0" y="0"/>
            <a:ext cx="90678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0" t="22727" r="3551" b="22159"/>
          <a:stretch/>
        </p:blipFill>
        <p:spPr bwMode="auto">
          <a:xfrm>
            <a:off x="-152400" y="76200"/>
            <a:ext cx="9296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19129" r="3125" b="19697"/>
          <a:stretch/>
        </p:blipFill>
        <p:spPr bwMode="auto">
          <a:xfrm>
            <a:off x="0" y="0"/>
            <a:ext cx="90678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3" t="18563" r="11617" b="31537"/>
          <a:stretch/>
        </p:blipFill>
        <p:spPr bwMode="auto">
          <a:xfrm>
            <a:off x="0" y="76200"/>
            <a:ext cx="92202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19129" r="3125" b="16477"/>
          <a:stretch/>
        </p:blipFill>
        <p:spPr bwMode="auto">
          <a:xfrm>
            <a:off x="0" y="152400"/>
            <a:ext cx="92202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19508" r="3977" b="16098"/>
          <a:stretch/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9" t="26326" r="1988" b="19886"/>
          <a:stretch/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1" t="18181" r="6250" b="17993"/>
          <a:stretch/>
        </p:blipFill>
        <p:spPr bwMode="auto">
          <a:xfrm>
            <a:off x="0" y="0"/>
            <a:ext cx="88392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t="20309" r="3931" b="13347"/>
          <a:stretch/>
        </p:blipFill>
        <p:spPr bwMode="auto">
          <a:xfrm>
            <a:off x="138545" y="381000"/>
            <a:ext cx="8839200" cy="63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</Words>
  <Application>Microsoft Office PowerPoint</Application>
  <PresentationFormat>On-screen Show (4:3)</PresentationFormat>
  <Paragraphs>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2019-09-25T06:23:46Z</dcterms:created>
  <dcterms:modified xsi:type="dcterms:W3CDTF">2019-09-25T09:55:44Z</dcterms:modified>
</cp:coreProperties>
</file>